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85" autoAdjust="0"/>
    <p:restoredTop sz="94660"/>
  </p:normalViewPr>
  <p:slideViewPr>
    <p:cSldViewPr>
      <p:cViewPr>
        <p:scale>
          <a:sx n="100" d="100"/>
          <a:sy n="100" d="100"/>
        </p:scale>
        <p:origin x="1378" y="-6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0F6D-547B-440D-B9A7-D95ADCAE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rtl="0"/>
            <a:r>
              <a:rPr lang="en-GB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CB0BA-7098-4378-A0EF-FF562BD5C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76064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dirty="0">
                <a:solidFill>
                  <a:srgbClr val="FF0000"/>
                </a:solidFill>
              </a:rPr>
              <a:t>18.1</a:t>
            </a:r>
          </a:p>
          <a:p>
            <a:pPr algn="l" rtl="0"/>
            <a:r>
              <a:rPr lang="en-GB" dirty="0"/>
              <a:t>2-  Sophie </a:t>
            </a:r>
            <a:r>
              <a:rPr lang="en-GB" i="1" u="sng" dirty="0">
                <a:solidFill>
                  <a:srgbClr val="FF0000"/>
                </a:solidFill>
              </a:rPr>
              <a:t>used to have/ ride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/>
              <a:t>a motorbike…</a:t>
            </a:r>
          </a:p>
          <a:p>
            <a:pPr algn="l" rtl="0"/>
            <a:r>
              <a:rPr lang="en-GB" dirty="0"/>
              <a:t>3- We moved…  We </a:t>
            </a:r>
            <a:r>
              <a:rPr lang="en-GB" i="1" u="sng" dirty="0">
                <a:solidFill>
                  <a:srgbClr val="FF0000"/>
                </a:solidFill>
              </a:rPr>
              <a:t>used to live</a:t>
            </a:r>
            <a:r>
              <a:rPr lang="en-GB" dirty="0"/>
              <a:t> in Paris.</a:t>
            </a:r>
          </a:p>
          <a:p>
            <a:pPr algn="l" rtl="0"/>
            <a:r>
              <a:rPr lang="en-GB" dirty="0"/>
              <a:t>4-  I rarely eat …, but </a:t>
            </a:r>
            <a:r>
              <a:rPr lang="en-GB" i="1" u="sng" dirty="0">
                <a:solidFill>
                  <a:srgbClr val="FF0000"/>
                </a:solidFill>
              </a:rPr>
              <a:t>I used to eat/ like/ love</a:t>
            </a:r>
            <a:r>
              <a:rPr lang="en-GB" dirty="0"/>
              <a:t> it …</a:t>
            </a:r>
          </a:p>
          <a:p>
            <a:pPr algn="l" rtl="0"/>
            <a:r>
              <a:rPr lang="en-GB" dirty="0"/>
              <a:t>5- Jackie </a:t>
            </a:r>
            <a:r>
              <a:rPr lang="en-GB" i="1" u="sng" dirty="0">
                <a:solidFill>
                  <a:srgbClr val="FF0000"/>
                </a:solidFill>
              </a:rPr>
              <a:t>used to be </a:t>
            </a:r>
            <a:r>
              <a:rPr lang="en-GB" dirty="0"/>
              <a:t>my best friend, but …</a:t>
            </a:r>
          </a:p>
          <a:p>
            <a:pPr algn="l" rtl="0"/>
            <a:r>
              <a:rPr lang="en-GB" dirty="0"/>
              <a:t>6-  It only takes me …. It </a:t>
            </a:r>
            <a:r>
              <a:rPr lang="en-GB" i="1" u="sng" dirty="0">
                <a:solidFill>
                  <a:srgbClr val="FF0000"/>
                </a:solidFill>
              </a:rPr>
              <a:t>used to take</a:t>
            </a:r>
            <a:r>
              <a:rPr lang="en-GB" dirty="0"/>
              <a:t> more than an hour.</a:t>
            </a:r>
          </a:p>
          <a:p>
            <a:pPr algn="l" rtl="0"/>
            <a:r>
              <a:rPr lang="en-GB" dirty="0"/>
              <a:t>7- There </a:t>
            </a:r>
            <a:r>
              <a:rPr lang="en-GB" i="1" u="sng" dirty="0">
                <a:solidFill>
                  <a:srgbClr val="FF0000"/>
                </a:solidFill>
              </a:rPr>
              <a:t>used to be</a:t>
            </a:r>
            <a:r>
              <a:rPr lang="en-GB" dirty="0"/>
              <a:t> a hotel near the airport, …</a:t>
            </a:r>
          </a:p>
          <a:p>
            <a:pPr algn="l" rtl="0"/>
            <a:r>
              <a:rPr lang="en-GB" dirty="0"/>
              <a:t>8- When you lived in New York, </a:t>
            </a:r>
            <a:r>
              <a:rPr lang="en-GB" i="1" u="sng" dirty="0">
                <a:solidFill>
                  <a:srgbClr val="FF0000"/>
                </a:solidFill>
              </a:rPr>
              <a:t>did you use to go</a:t>
            </a:r>
            <a:r>
              <a:rPr lang="en-GB" dirty="0"/>
              <a:t> to the theatre very often?</a:t>
            </a:r>
          </a:p>
          <a:p>
            <a:pPr marL="0" indent="0" algn="l" rtl="0">
              <a:buNone/>
            </a:pPr>
            <a:endParaRPr lang="en-GB" dirty="0"/>
          </a:p>
          <a:p>
            <a:pPr algn="l" rtl="0"/>
            <a:endParaRPr lang="en-GB" dirty="0"/>
          </a:p>
          <a:p>
            <a:pPr marL="0" indent="0" algn="l" rtl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22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ABD4-AAE5-4C3E-8F11-E391FC7DA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18.2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EB5CA-7B69-4B0F-A1C0-543157755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464496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sz="2000" dirty="0">
                <a:solidFill>
                  <a:srgbClr val="0070C0"/>
                </a:solidFill>
              </a:rPr>
              <a:t>2- She used to have lots of friends,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3- She used to be very lazy,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4- She didn’t use to like cheese,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5- She used to be a hotel receptionist,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6- She used to play the piano,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7- She never used to  read//she  didn’t use to read newspapers, but 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8- She didn’t use to drink tea,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9- She used to have a dog, but</a:t>
            </a:r>
          </a:p>
          <a:p>
            <a:pPr algn="l" rtl="0"/>
            <a:r>
              <a:rPr lang="en-GB" sz="2000" dirty="0">
                <a:solidFill>
                  <a:srgbClr val="0070C0"/>
                </a:solidFill>
              </a:rPr>
              <a:t>10- She used to go to a lot of parties, but </a:t>
            </a:r>
            <a:endParaRPr lang="en-GB" sz="1800" dirty="0">
              <a:solidFill>
                <a:srgbClr val="0070C0"/>
              </a:solidFill>
            </a:endParaRPr>
          </a:p>
          <a:p>
            <a:pPr algn="l" rtl="0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3682A-FC96-4F47-B6B5-FB7E012BD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GB" sz="2000" dirty="0">
                <a:solidFill>
                  <a:srgbClr val="FF0000"/>
                </a:solidFill>
              </a:rPr>
              <a:t>2- she doesn’t know many people these days.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3- she works hard these days.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4- she eats lots of cheese now.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5- she works in a bookshop now.</a:t>
            </a:r>
          </a:p>
          <a:p>
            <a:pPr marL="0" indent="0" algn="l" rtl="0">
              <a:buNone/>
            </a:pPr>
            <a:endParaRPr lang="en-GB" sz="2000" dirty="0">
              <a:solidFill>
                <a:srgbClr val="FF0000"/>
              </a:solidFill>
            </a:endParaRP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6- she hasn’t played it for years.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7- she reads a newspaper everyday now.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8- she likes it now.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9- it died two years ago.</a:t>
            </a:r>
          </a:p>
          <a:p>
            <a:pPr algn="l" rtl="0"/>
            <a:r>
              <a:rPr lang="en-GB" sz="2000" dirty="0">
                <a:solidFill>
                  <a:srgbClr val="FF0000"/>
                </a:solidFill>
              </a:rPr>
              <a:t>10- she hasn’t been to a party for ages</a:t>
            </a:r>
            <a:r>
              <a:rPr lang="en-GB" sz="1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56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8638-9792-407B-AE94-EAA4A4AA3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18.3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6911C-E7D7-4953-980B-A3579F103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1340768"/>
            <a:ext cx="8640960" cy="5242594"/>
          </a:xfrm>
        </p:spPr>
        <p:txBody>
          <a:bodyPr>
            <a:noAutofit/>
          </a:bodyPr>
          <a:lstStyle/>
          <a:p>
            <a:pPr algn="l" rtl="0"/>
            <a:r>
              <a:rPr lang="en-GB" sz="2900" b="1" dirty="0">
                <a:solidFill>
                  <a:srgbClr val="0070C0"/>
                </a:solidFill>
              </a:rPr>
              <a:t>3- I used to be a vegetarian, but now I eat meat sometimes.</a:t>
            </a:r>
          </a:p>
          <a:p>
            <a:pPr algn="l" rtl="0"/>
            <a:r>
              <a:rPr lang="en-GB" sz="2900" b="1" dirty="0">
                <a:solidFill>
                  <a:srgbClr val="0070C0"/>
                </a:solidFill>
              </a:rPr>
              <a:t>4-I used to watch TV a lot, but I don’t watch it much now.</a:t>
            </a:r>
          </a:p>
          <a:p>
            <a:pPr algn="l" rtl="0">
              <a:lnSpc>
                <a:spcPct val="150000"/>
              </a:lnSpc>
            </a:pPr>
            <a:r>
              <a:rPr lang="en-GB" sz="2900" b="1" dirty="0">
                <a:solidFill>
                  <a:srgbClr val="0070C0"/>
                </a:solidFill>
              </a:rPr>
              <a:t>5-I used to hate getting up early, but now it’s no problem.</a:t>
            </a:r>
          </a:p>
          <a:p>
            <a:pPr algn="l" rtl="0">
              <a:lnSpc>
                <a:spcPct val="150000"/>
              </a:lnSpc>
            </a:pPr>
            <a:r>
              <a:rPr lang="en-GB" sz="2900" b="1" dirty="0">
                <a:solidFill>
                  <a:srgbClr val="FF0000"/>
                </a:solidFill>
              </a:rPr>
              <a:t>7-I didn’t use to drink coffee, but I drink it everyday now.</a:t>
            </a:r>
          </a:p>
          <a:p>
            <a:pPr algn="l" rtl="0"/>
            <a:r>
              <a:rPr lang="en-GB" sz="2900" b="1" dirty="0">
                <a:solidFill>
                  <a:srgbClr val="FF0000"/>
                </a:solidFill>
              </a:rPr>
              <a:t>8-I didn’t use to like hot weather, but now I live it.</a:t>
            </a:r>
          </a:p>
        </p:txBody>
      </p:sp>
    </p:spTree>
    <p:extLst>
      <p:ext uri="{BB962C8B-B14F-4D97-AF65-F5344CB8AC3E}">
        <p14:creationId xmlns:p14="http://schemas.microsoft.com/office/powerpoint/2010/main" val="282708656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334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سمة Office</vt:lpstr>
      <vt:lpstr>Exercises</vt:lpstr>
      <vt:lpstr>18.2</vt:lpstr>
      <vt:lpstr>18.3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20</cp:revision>
  <dcterms:created xsi:type="dcterms:W3CDTF">2019-11-02T17:39:10Z</dcterms:created>
  <dcterms:modified xsi:type="dcterms:W3CDTF">2020-05-02T18:41:52Z</dcterms:modified>
</cp:coreProperties>
</file>